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92" r:id="rId2"/>
    <p:sldId id="993" r:id="rId3"/>
    <p:sldId id="986" r:id="rId4"/>
    <p:sldId id="987" r:id="rId5"/>
    <p:sldId id="988" r:id="rId6"/>
    <p:sldId id="989" r:id="rId7"/>
    <p:sldId id="990" r:id="rId8"/>
    <p:sldId id="991" r:id="rId9"/>
  </p:sldIdLst>
  <p:sldSz cx="9144000" cy="5715000" type="screen16x10"/>
  <p:notesSz cx="68834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706"/>
    <a:srgbClr val="6A6DFF"/>
    <a:srgbClr val="2321FF"/>
    <a:srgbClr val="4F2FFF"/>
    <a:srgbClr val="9500FF"/>
    <a:srgbClr val="A900FA"/>
    <a:srgbClr val="C900F9"/>
    <a:srgbClr val="AE00E0"/>
    <a:srgbClr val="D0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9" autoAdjust="0"/>
    <p:restoredTop sz="93692" autoAdjust="0"/>
  </p:normalViewPr>
  <p:slideViewPr>
    <p:cSldViewPr>
      <p:cViewPr varScale="1">
        <p:scale>
          <a:sx n="97" d="100"/>
          <a:sy n="97" d="100"/>
        </p:scale>
        <p:origin x="1090" y="6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807" cy="49585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1" y="1"/>
            <a:ext cx="2982807" cy="49585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33AD8DD-48C0-1940-ABB9-F676E1C5B7E8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10145"/>
            <a:ext cx="2982807" cy="49585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1" y="9410145"/>
            <a:ext cx="2982807" cy="49585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214C219-DECF-5547-93F7-B51C4D0F1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8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7" cy="495300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9001" y="0"/>
            <a:ext cx="2982807" cy="495300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48DEEF5B-2824-46D3-99A4-33D6EBC94156}" type="datetimeFigureOut">
              <a:rPr lang="zh-TW" altLang="en-US"/>
              <a:pPr>
                <a:defRPr/>
              </a:pPr>
              <a:t>2022/8/4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42950"/>
            <a:ext cx="59436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82807" cy="495300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9001" y="9408981"/>
            <a:ext cx="2982807" cy="495300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35BAB6A6-EC6F-43D9-9912-18FE2B057D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3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32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7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AB6A6-EC6F-43D9-9912-18FE2B057DA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MC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1371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828800" y="254000"/>
            <a:ext cx="6324600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80" dirty="0">
                <a:solidFill>
                  <a:prstClr val="black"/>
                </a:solidFill>
                <a:latin typeface="Verdana" pitchFamily="34" charset="0"/>
                <a:ea typeface="PMingLiU" pitchFamily="18" charset="-120"/>
              </a:rPr>
              <a:t>SMC Multi-Media Products Co. Ltd.</a:t>
            </a: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152400" y="5395913"/>
            <a:ext cx="8153400" cy="1587"/>
          </a:xfrm>
          <a:prstGeom prst="line">
            <a:avLst/>
          </a:prstGeom>
          <a:ln w="762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1905000" y="760413"/>
            <a:ext cx="7010400" cy="1587"/>
          </a:xfrm>
          <a:prstGeom prst="line">
            <a:avLst/>
          </a:prstGeom>
          <a:ln w="762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5856"/>
            <a:ext cx="7772400" cy="828146"/>
          </a:xfrm>
        </p:spPr>
        <p:txBody>
          <a:bodyPr/>
          <a:lstStyle>
            <a:lvl1pPr>
              <a:defRPr sz="4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698500"/>
          </a:xfrm>
        </p:spPr>
        <p:txBody>
          <a:bodyPr>
            <a:normAutofit/>
          </a:bodyPr>
          <a:lstStyle>
            <a:lvl1pPr marL="0" indent="0" algn="ctr">
              <a:buNone/>
              <a:defRPr sz="336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9EDB-5AA3-4711-A1C4-454A5AE32925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2E39-332C-4066-97EB-78BB4C513D7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5EEA-9A0A-4589-9436-A238B1CD7126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6C93-F920-4B8C-832A-FE3AE50098E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1676400" y="633413"/>
            <a:ext cx="7162800" cy="1587"/>
          </a:xfrm>
          <a:prstGeom prst="line">
            <a:avLst/>
          </a:prstGeom>
          <a:ln w="1016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571500"/>
          </a:xfrm>
        </p:spPr>
        <p:txBody>
          <a:bodyPr>
            <a:normAutofit/>
          </a:bodyPr>
          <a:lstStyle>
            <a:lvl1pPr algn="l">
              <a:defRPr sz="384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1"/>
            <a:ext cx="4038600" cy="3390636"/>
          </a:xfrm>
        </p:spPr>
        <p:txBody>
          <a:bodyPr>
            <a:normAutofit/>
          </a:bodyPr>
          <a:lstStyle>
            <a:lvl1pPr>
              <a:defRPr sz="336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8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1"/>
            <a:ext cx="4038600" cy="3390636"/>
          </a:xfrm>
        </p:spPr>
        <p:txBody>
          <a:bodyPr>
            <a:normAutofit/>
          </a:bodyPr>
          <a:lstStyle>
            <a:lvl1pPr>
              <a:defRPr sz="336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8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B68D-15C6-4CFD-A68F-A52618E584DB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00BF-4768-430E-9949-974BF44FD85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019800" y="762000"/>
            <a:ext cx="34671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80" b="1">
                <a:solidFill>
                  <a:srgbClr val="C0504D"/>
                </a:solidFill>
                <a:latin typeface="Verdana" pitchFamily="34" charset="0"/>
                <a:ea typeface="宋体"/>
              </a:rPr>
              <a:t>LED Component</a:t>
            </a:r>
            <a:endParaRPr lang="en-US" altLang="zh-TW" sz="2880" b="1">
              <a:solidFill>
                <a:srgbClr val="C0504D"/>
              </a:solidFill>
              <a:latin typeface="Verdan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2971800" y="1270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280" b="1">
                <a:solidFill>
                  <a:prstClr val="black"/>
                </a:solidFill>
                <a:ea typeface="KaiTi" pitchFamily="49" charset="-122"/>
              </a:rPr>
              <a:t>順德</a:t>
            </a:r>
            <a:r>
              <a:rPr lang="zh-CN" altLang="en-US" sz="5280" b="1">
                <a:solidFill>
                  <a:prstClr val="black"/>
                </a:solidFill>
                <a:ea typeface="KaiTi" pitchFamily="49" charset="-122"/>
              </a:rPr>
              <a:t>蚬华多媒体公司</a:t>
            </a:r>
            <a:endParaRPr lang="zh-TW" altLang="en-US" sz="5280" b="1">
              <a:solidFill>
                <a:prstClr val="black"/>
              </a:solidFill>
              <a:ea typeface="KaiTi" pitchFamily="49" charset="-122"/>
            </a:endParaRPr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1905000" y="762000"/>
            <a:ext cx="7010400" cy="1588"/>
          </a:xfrm>
          <a:prstGeom prst="line">
            <a:avLst/>
          </a:prstGeom>
          <a:ln w="762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SMC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67"/>
            <a:ext cx="4040188" cy="533135"/>
          </a:xfrm>
        </p:spPr>
        <p:txBody>
          <a:bodyPr anchor="b">
            <a:noAutofit/>
          </a:bodyPr>
          <a:lstStyle>
            <a:lvl1pPr marL="0" indent="0">
              <a:buNone/>
              <a:defRPr sz="216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3"/>
            <a:ext cx="4040188" cy="2819135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625867"/>
            <a:ext cx="4041775" cy="533135"/>
          </a:xfrm>
        </p:spPr>
        <p:txBody>
          <a:bodyPr anchor="b">
            <a:noAutofit/>
          </a:bodyPr>
          <a:lstStyle>
            <a:lvl1pPr marL="0" indent="0">
              <a:buNone/>
              <a:defRPr sz="216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286003"/>
            <a:ext cx="4041775" cy="2819135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319E-5EDA-42CE-A931-7A2EDFC9C23B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C930-25A1-4297-9E6A-FF1F287E5FC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 userDrawn="1"/>
        </p:nvCxnSpPr>
        <p:spPr>
          <a:xfrm>
            <a:off x="1676400" y="633413"/>
            <a:ext cx="7162800" cy="1587"/>
          </a:xfrm>
          <a:prstGeom prst="line">
            <a:avLst/>
          </a:prstGeom>
          <a:ln w="1016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5943-8BF8-4D39-9F6B-8DFA56E6F58B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18E8-4DD3-43BB-A597-998E71315E7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 userDrawn="1"/>
        </p:nvCxnSpPr>
        <p:spPr>
          <a:xfrm>
            <a:off x="1676400" y="633413"/>
            <a:ext cx="7162800" cy="1587"/>
          </a:xfrm>
          <a:prstGeom prst="line">
            <a:avLst/>
          </a:prstGeom>
          <a:ln w="1016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78C3-3EAE-4066-9F44-EE4CBFD68D75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05D-DAF4-4BEF-A5DC-F499AD06FFC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DB09-31B1-46AB-9D29-D895A6BAF04F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7BDD-3548-47D6-87D7-0F130576D92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35B9-1739-4298-B3A5-3446660E920A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BA17-DC72-4A95-9924-3A48CE7DF89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2"/>
            <a:ext cx="8229600" cy="533135"/>
          </a:xfrm>
        </p:spPr>
        <p:txBody>
          <a:bodyPr>
            <a:noAutofit/>
          </a:bodyPr>
          <a:lstStyle>
            <a:lvl1pPr algn="l">
              <a:defRPr sz="384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1"/>
            <a:ext cx="8229600" cy="3454136"/>
          </a:xfrm>
        </p:spPr>
        <p:txBody>
          <a:bodyPr>
            <a:normAutofit/>
          </a:bodyPr>
          <a:lstStyle>
            <a:lvl1pPr>
              <a:defRPr sz="336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8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16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F647-AA57-4ED8-8993-DE36BF1BDE18}" type="datetime1">
              <a:rPr lang="zh-CN" altLang="en-US"/>
              <a:pPr>
                <a:defRPr/>
              </a:pPr>
              <a:t>2022/8/4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4CBB-D1FB-4B6C-A6AF-DEE6468538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525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51000"/>
            <a:ext cx="8229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40">
                <a:solidFill>
                  <a:srgbClr val="898989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4D86E8B-CE43-4CD3-8D92-015D93AB9612}" type="datetime1">
              <a:rPr lang="zh-CN" altLang="en-US"/>
              <a:pPr>
                <a:defRPr/>
              </a:pPr>
              <a:t>2022/8/4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40">
                <a:solidFill>
                  <a:srgbClr val="898989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197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40">
                <a:solidFill>
                  <a:srgbClr val="898989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D49B286-3BBD-454D-B445-48B0623C36B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3079" name="Picture 17" descr="SMC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90500"/>
            <a:ext cx="1371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52400" y="5395913"/>
            <a:ext cx="8153400" cy="1587"/>
          </a:xfrm>
          <a:prstGeom prst="line">
            <a:avLst/>
          </a:prstGeom>
          <a:ln w="762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3840">
          <a:solidFill>
            <a:schemeClr val="tx1"/>
          </a:solidFill>
          <a:latin typeface="Verdana" pitchFamily="34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3840">
          <a:solidFill>
            <a:schemeClr val="tx1"/>
          </a:solidFill>
          <a:latin typeface="Verdana" pitchFamily="34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3840">
          <a:solidFill>
            <a:schemeClr val="tx1"/>
          </a:solidFill>
          <a:latin typeface="Verdana" pitchFamily="34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3840">
          <a:solidFill>
            <a:schemeClr val="tx1"/>
          </a:solidFill>
          <a:latin typeface="Verdana" pitchFamily="34" charset="0"/>
        </a:defRPr>
      </a:lvl9pPr>
    </p:titleStyle>
    <p:bodyStyle>
      <a:lvl1pPr marL="411163" indent="-4111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3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90588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q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371600" indent="-273050" algn="l" rtl="0" eaLnBrk="0" fontAlgn="base" hangingPunct="0">
        <a:spcBef>
          <a:spcPct val="20000"/>
        </a:spcBef>
        <a:spcAft>
          <a:spcPct val="0"/>
        </a:spcAft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919288" indent="-2730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468563" indent="-2730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 bwMode="auto">
          <a:xfrm>
            <a:off x="5316" y="2239490"/>
            <a:ext cx="9144000" cy="12360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</a:rPr>
              <a:t>DCV582/584 Upgrade</a:t>
            </a:r>
          </a:p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</a:rPr>
              <a:t>from TYPE1 to TYPE2</a:t>
            </a:r>
          </a:p>
        </p:txBody>
      </p:sp>
    </p:spTree>
    <p:extLst>
      <p:ext uri="{BB962C8B-B14F-4D97-AF65-F5344CB8AC3E}">
        <p14:creationId xmlns:p14="http://schemas.microsoft.com/office/powerpoint/2010/main" val="20597152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8D4AE1-583A-C8C3-8BE8-00D1DEB1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98" y="1561356"/>
            <a:ext cx="7104004" cy="34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85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79842"/>
            <a:ext cx="9144000" cy="3566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**Type1**               Differences                **Type2**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357302"/>
            <a:ext cx="36823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619822" y="1357302"/>
            <a:ext cx="352421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 bwMode="auto">
          <a:xfrm>
            <a:off x="3786182" y="1571616"/>
            <a:ext cx="1717435" cy="3702079"/>
          </a:xfrm>
          <a:prstGeom prst="rect">
            <a:avLst/>
          </a:prstGeom>
          <a:noFill/>
          <a:ln w="28575"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Switch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Wire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Magnetic Ring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Motor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PCBA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71670" y="2071682"/>
            <a:ext cx="178595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786314" y="1643054"/>
            <a:ext cx="25717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714876" y="3929070"/>
            <a:ext cx="192882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71736" y="4143384"/>
            <a:ext cx="135732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71802" y="4643450"/>
            <a:ext cx="78581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572000" y="2357433"/>
            <a:ext cx="1928826" cy="4286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5" idx="3"/>
          </p:cNvCxnSpPr>
          <p:nvPr/>
        </p:nvCxnSpPr>
        <p:spPr>
          <a:xfrm rot="5400000">
            <a:off x="5888374" y="2386128"/>
            <a:ext cx="655199" cy="1573429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714876" y="4714888"/>
            <a:ext cx="278608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00232" y="2786062"/>
            <a:ext cx="1928826" cy="7858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500826" y="3000376"/>
            <a:ext cx="428628" cy="357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54"/>
          <p:cNvSpPr/>
          <p:nvPr/>
        </p:nvSpPr>
        <p:spPr>
          <a:xfrm>
            <a:off x="6929454" y="2357434"/>
            <a:ext cx="500066" cy="57150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857224" y="2786062"/>
            <a:ext cx="3071834" cy="357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79842"/>
            <a:ext cx="9144000" cy="378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**Type1**                      DCV582/4  Switch                     **Type2**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00178"/>
            <a:ext cx="26455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5715" y="1500178"/>
            <a:ext cx="25268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 bwMode="auto">
          <a:xfrm>
            <a:off x="2887746" y="1485452"/>
            <a:ext cx="3545460" cy="21758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*Switch – Actual part is different, but we still can use the original one to upgrade the machine. 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</a:rPr>
              <a:t>Type1 P/N: 11V6009-13E004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endParaRPr lang="en-US" altLang="zh-CN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</a:t>
            </a:r>
            <a:r>
              <a:rPr lang="en-US" altLang="zh-CN" sz="1600" dirty="0">
                <a:solidFill>
                  <a:srgbClr val="0000FF"/>
                </a:solidFill>
                <a:latin typeface="Times New Roman" pitchFamily="18" charset="0"/>
              </a:rPr>
              <a:t>Type2 P/N: 11V6073-14E003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785918" y="2563212"/>
            <a:ext cx="1228195" cy="6514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5715010" y="3214690"/>
            <a:ext cx="2000262" cy="35719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57224" y="3143252"/>
            <a:ext cx="428628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285852" y="3143252"/>
            <a:ext cx="428628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 rot="20877072">
            <a:off x="913375" y="3509098"/>
            <a:ext cx="576211" cy="846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 rot="20877072">
            <a:off x="1484879" y="3408381"/>
            <a:ext cx="576211" cy="846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 rot="615370">
            <a:off x="7368786" y="3259224"/>
            <a:ext cx="576211" cy="846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7940291" y="3297305"/>
            <a:ext cx="489362" cy="846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2786050" y="3485390"/>
            <a:ext cx="3714776" cy="199122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u="sng" dirty="0">
                <a:solidFill>
                  <a:schemeClr val="tx1"/>
                </a:solidFill>
                <a:latin typeface="Times New Roman" pitchFamily="18" charset="0"/>
              </a:rPr>
              <a:t>Connection Diff: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SW_Pin1&amp;Pin2 No Connect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SW_Pin3 Connect PCBA_B+ red wire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SW_Pin4 Connect Battery holder red wire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SW_Pin5 Connect PCBA_M+ Brown wire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SW_Pin6 Connect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itchFamily="18" charset="0"/>
              </a:rPr>
              <a:t>Motor_Red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&amp;Fuse wire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285852" y="2857500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Pin2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85720" y="3000376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Pin1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00034" y="3571880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Pin3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00034" y="4071946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Pin4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785918" y="3357566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Pin5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1857356" y="3929070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Pin6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7000892" y="3071814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Pin3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6929454" y="3786194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Pin4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8215338" y="3071814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Pin5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8286776" y="3643318"/>
            <a:ext cx="571472" cy="32923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Pin6</a:t>
            </a:r>
          </a:p>
        </p:txBody>
      </p: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89139"/>
            <a:ext cx="9144000" cy="359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DCV582/4  Wires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383994" y="2078484"/>
            <a:ext cx="3545460" cy="13264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connecting wires must be changed.</a:t>
            </a:r>
          </a:p>
          <a:p>
            <a:pPr lvl="1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1) The Switch </a:t>
            </a: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</a:rPr>
              <a:t>blue wire cancel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lvl="1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2) The Fuse wire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Type1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lvl="1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3) The Fuse wire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Type2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5" y="1500178"/>
            <a:ext cx="319012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500178"/>
            <a:ext cx="162973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012160" y="2714624"/>
            <a:ext cx="1703112" cy="214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012160" y="3289548"/>
            <a:ext cx="2131740" cy="35377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500034" y="2285996"/>
            <a:ext cx="3351886" cy="283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79842"/>
            <a:ext cx="9144000" cy="359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DCV582/4 Magnetic Ring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71406" y="1571616"/>
            <a:ext cx="3545460" cy="167537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Magnetic must be Add.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Type1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No Magnetic in line: 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Type2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Magnetic 2x: 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310" y="1500178"/>
            <a:ext cx="572669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979712" y="2428872"/>
            <a:ext cx="373529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979712" y="2428872"/>
            <a:ext cx="4021048" cy="121444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79842"/>
            <a:ext cx="9144000" cy="378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**Type1**                      DCV582/4  Motor                     **Type2**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786050" y="1571616"/>
            <a:ext cx="4286280" cy="20077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motor must be changed.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motor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Type1_12V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P/N: 11V3436-13E005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motor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Type2_18V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P/N: 8DV-08000002-001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92"/>
            <a:ext cx="22764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857368"/>
            <a:ext cx="193519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571604" y="2500310"/>
            <a:ext cx="250033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6948264" y="3073524"/>
            <a:ext cx="1052760" cy="21260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2786050" y="3571880"/>
            <a:ext cx="3643338" cy="9367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</a:rPr>
              <a:t>Note: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</a:rPr>
              <a:t>   Motor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</a:rPr>
              <a:t> have red dots and connect brown wire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86314" y="3000376"/>
            <a:ext cx="2857520" cy="100013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979842"/>
            <a:ext cx="9144000" cy="378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**Type1**                      DCV582/4  PCBA                     **Type2**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428860" y="1571616"/>
            <a:ext cx="4286280" cy="20077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PCBA must be changed.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motor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Type1_12V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P/N: 11V3405-13E039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*The motor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Type2_18V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</a:rPr>
              <a:t> P/N: 805-01000003 </a:t>
            </a: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endParaRPr lang="en-US" altLang="zh-CN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6" y="1472078"/>
            <a:ext cx="20246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428740"/>
            <a:ext cx="210710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1214414" y="2500310"/>
            <a:ext cx="2357454" cy="1000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6182" y="3214690"/>
            <a:ext cx="4214842" cy="42862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2500298" y="3617085"/>
            <a:ext cx="3643338" cy="5877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3200" rIns="90000" bIns="43200" rtlCol="0"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Monotype Sorts"/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</a:rPr>
              <a:t>Note: Type2 PCBA does not have blue wire</a:t>
            </a:r>
          </a:p>
        </p:txBody>
      </p:sp>
      <p:cxnSp>
        <p:nvCxnSpPr>
          <p:cNvPr id="12" name="Straight Arrow Connector 11"/>
          <p:cNvCxnSpPr>
            <a:cxnSpLocks/>
            <a:stCxn id="8" idx="1"/>
          </p:cNvCxnSpPr>
          <p:nvPr/>
        </p:nvCxnSpPr>
        <p:spPr>
          <a:xfrm flipH="1">
            <a:off x="928664" y="3910968"/>
            <a:ext cx="1571634" cy="8753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63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 bwMode="auto">
        <a:ln>
          <a:headEnd/>
          <a:tailEnd/>
        </a:ln>
      </a:spPr>
      <a:bodyPr lIns="90000" tIns="43200" rIns="90000" bIns="43200" anchor="ctr">
        <a:spAutoFit/>
      </a:bodyPr>
      <a:lstStyle>
        <a:defPPr algn="ctr" eaLnBrk="0" hangingPunct="0">
          <a:lnSpc>
            <a:spcPct val="105000"/>
          </a:lnSpc>
          <a:spcBef>
            <a:spcPct val="30000"/>
          </a:spcBef>
          <a:buClr>
            <a:schemeClr val="tx1"/>
          </a:buClr>
          <a:buSzPct val="70000"/>
          <a:buFont typeface="Monotype Sorts"/>
          <a:buNone/>
          <a:defRPr sz="1600" dirty="0">
            <a:solidFill>
              <a:schemeClr val="tx1"/>
            </a:solidFill>
            <a:latin typeface="Times New Roman" pitchFamily="18" charset="0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21019</TotalTime>
  <Words>279</Words>
  <Application>Microsoft Office PowerPoint</Application>
  <PresentationFormat>全屏显示(16:10)</PresentationFormat>
  <Paragraphs>66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Monotype Sorts</vt:lpstr>
      <vt:lpstr>Arial</vt:lpstr>
      <vt:lpstr>Calibri</vt:lpstr>
      <vt:lpstr>Times New Roman</vt:lpstr>
      <vt:lpstr>Verdana</vt:lpstr>
      <vt:lpstr>Wingdings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Huang</dc:creator>
  <cp:lastModifiedBy>Lai Will</cp:lastModifiedBy>
  <cp:revision>1636</cp:revision>
  <dcterms:created xsi:type="dcterms:W3CDTF">2019-01-08T06:45:55Z</dcterms:created>
  <dcterms:modified xsi:type="dcterms:W3CDTF">2022-08-04T03:57:24Z</dcterms:modified>
</cp:coreProperties>
</file>